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13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B62-B9B8-9B49-8D72-4AA98DCBF044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32F4-D6BB-284A-A830-01978C9BC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B62-B9B8-9B49-8D72-4AA98DCBF044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32F4-D6BB-284A-A830-01978C9BC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B62-B9B8-9B49-8D72-4AA98DCBF044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32F4-D6BB-284A-A830-01978C9BC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B62-B9B8-9B49-8D72-4AA98DCBF044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32F4-D6BB-284A-A830-01978C9BC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B62-B9B8-9B49-8D72-4AA98DCBF044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32F4-D6BB-284A-A830-01978C9BC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B62-B9B8-9B49-8D72-4AA98DCBF044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32F4-D6BB-284A-A830-01978C9BC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B62-B9B8-9B49-8D72-4AA98DCBF044}" type="datetimeFigureOut">
              <a:rPr lang="en-US" smtClean="0"/>
              <a:t>4/21/10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32F4-D6BB-284A-A830-01978C9BC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B62-B9B8-9B49-8D72-4AA98DCBF044}" type="datetimeFigureOut">
              <a:rPr lang="en-US" smtClean="0"/>
              <a:t>4/21/10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32F4-D6BB-284A-A830-01978C9BC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B62-B9B8-9B49-8D72-4AA98DCBF044}" type="datetimeFigureOut">
              <a:rPr lang="en-US" smtClean="0"/>
              <a:t>4/21/10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32F4-D6BB-284A-A830-01978C9BC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B62-B9B8-9B49-8D72-4AA98DCBF044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32F4-D6BB-284A-A830-01978C9BC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B62-B9B8-9B49-8D72-4AA98DCBF044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32F4-D6BB-284A-A830-01978C9BC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59B62-B9B8-9B49-8D72-4AA98DCBF044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732F4-D6BB-284A-A830-01978C9BC7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2828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018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3886200"/>
            <a:ext cx="5486400" cy="22860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4572000"/>
            <a:ext cx="5486400" cy="16002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4572000"/>
            <a:ext cx="5486400" cy="16002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4572000"/>
            <a:ext cx="5486400" cy="16002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3124200"/>
            <a:ext cx="5486400" cy="30480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4352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4572000"/>
            <a:ext cx="5486400" cy="16002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4572000"/>
            <a:ext cx="5486400" cy="16002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0</Words>
  <Application>Microsoft Macintosh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2</cp:revision>
  <dcterms:created xsi:type="dcterms:W3CDTF">2010-04-21T13:13:22Z</dcterms:created>
  <dcterms:modified xsi:type="dcterms:W3CDTF">2010-04-21T14:12:11Z</dcterms:modified>
</cp:coreProperties>
</file>